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
  </p:notesMasterIdLst>
  <p:sldIdLst>
    <p:sldId id="570"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eseler, Kelsey D" initials="FKD" lastIdx="12" clrIdx="0"/>
  <p:cmAuthor id="2" name="Forrest Pommier" initials="FP" lastIdx="7" clrIdx="1"/>
  <p:cmAuthor id="3" name="Jacobs, Timothy J" initials="JTJ"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00"/>
    <a:srgbClr val="9933FF"/>
    <a:srgbClr val="FF3300"/>
    <a:srgbClr val="42424C"/>
    <a:srgbClr val="332C2C"/>
    <a:srgbClr val="FC7474"/>
    <a:srgbClr val="FB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AC17C-D621-413D-9013-52095A5B3C54}" v="3" dt="2021-02-04T14:58:35.8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9" autoAdjust="0"/>
    <p:restoredTop sz="95064" autoAdjust="0"/>
  </p:normalViewPr>
  <p:slideViewPr>
    <p:cSldViewPr snapToGrid="0">
      <p:cViewPr varScale="1">
        <p:scale>
          <a:sx n="112" d="100"/>
          <a:sy n="112" d="100"/>
        </p:scale>
        <p:origin x="510" y="60"/>
      </p:cViewPr>
      <p:guideLst>
        <p:guide orient="horz" pos="2160"/>
        <p:guide pos="3840"/>
      </p:guideLst>
    </p:cSldViewPr>
  </p:slideViewPr>
  <p:outlineViewPr>
    <p:cViewPr>
      <p:scale>
        <a:sx n="33" d="100"/>
        <a:sy n="33" d="100"/>
      </p:scale>
      <p:origin x="0" y="3198"/>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commentAuthors" Target="commentAuthors.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 Bajwa" userId="6aa3c350-8f74-4b1a-8820-006f719b83c8" providerId="ADAL" clId="{032AC17C-D621-413D-9013-52095A5B3C54}"/>
    <pc:docChg chg="undo custSel addSld modSld modMainMaster">
      <pc:chgData name="Abdullah Bajwa" userId="6aa3c350-8f74-4b1a-8820-006f719b83c8" providerId="ADAL" clId="{032AC17C-D621-413D-9013-52095A5B3C54}" dt="2021-02-04T14:59:51.758" v="106" actId="14100"/>
      <pc:docMkLst>
        <pc:docMk/>
      </pc:docMkLst>
      <pc:sldChg chg="addSp modSp add mod">
        <pc:chgData name="Abdullah Bajwa" userId="6aa3c350-8f74-4b1a-8820-006f719b83c8" providerId="ADAL" clId="{032AC17C-D621-413D-9013-52095A5B3C54}" dt="2021-02-04T14:59:51.758" v="106" actId="14100"/>
        <pc:sldMkLst>
          <pc:docMk/>
          <pc:sldMk cId="1736547184" sldId="569"/>
        </pc:sldMkLst>
        <pc:spChg chg="add mod">
          <ac:chgData name="Abdullah Bajwa" userId="6aa3c350-8f74-4b1a-8820-006f719b83c8" providerId="ADAL" clId="{032AC17C-D621-413D-9013-52095A5B3C54}" dt="2021-02-04T14:59:05.302" v="97" actId="20577"/>
          <ac:spMkLst>
            <pc:docMk/>
            <pc:sldMk cId="1736547184" sldId="569"/>
            <ac:spMk id="2" creationId="{3162A342-18D3-462E-8A1E-85098A220494}"/>
          </ac:spMkLst>
        </pc:spChg>
        <pc:spChg chg="mod">
          <ac:chgData name="Abdullah Bajwa" userId="6aa3c350-8f74-4b1a-8820-006f719b83c8" providerId="ADAL" clId="{032AC17C-D621-413D-9013-52095A5B3C54}" dt="2021-02-04T14:59:30.541" v="99" actId="1076"/>
          <ac:spMkLst>
            <pc:docMk/>
            <pc:sldMk cId="1736547184" sldId="569"/>
            <ac:spMk id="3" creationId="{00000000-0000-0000-0000-000000000000}"/>
          </ac:spMkLst>
        </pc:spChg>
        <pc:spChg chg="mod">
          <ac:chgData name="Abdullah Bajwa" userId="6aa3c350-8f74-4b1a-8820-006f719b83c8" providerId="ADAL" clId="{032AC17C-D621-413D-9013-52095A5B3C54}" dt="2021-02-04T14:59:51.758" v="106" actId="14100"/>
          <ac:spMkLst>
            <pc:docMk/>
            <pc:sldMk cId="1736547184" sldId="569"/>
            <ac:spMk id="9" creationId="{16F18CAE-325C-4588-8C9C-CA0B3FD68943}"/>
          </ac:spMkLst>
        </pc:spChg>
        <pc:spChg chg="mod">
          <ac:chgData name="Abdullah Bajwa" userId="6aa3c350-8f74-4b1a-8820-006f719b83c8" providerId="ADAL" clId="{032AC17C-D621-413D-9013-52095A5B3C54}" dt="2021-02-04T14:58:31.474" v="30" actId="1076"/>
          <ac:spMkLst>
            <pc:docMk/>
            <pc:sldMk cId="1736547184" sldId="569"/>
            <ac:spMk id="23" creationId="{00000000-0000-0000-0000-000000000000}"/>
          </ac:spMkLst>
        </pc:spChg>
      </pc:sldChg>
      <pc:sldMasterChg chg="modSldLayout">
        <pc:chgData name="Abdullah Bajwa" userId="6aa3c350-8f74-4b1a-8820-006f719b83c8" providerId="ADAL" clId="{032AC17C-D621-413D-9013-52095A5B3C54}" dt="2021-02-04T14:58:11.039" v="28" actId="14100"/>
        <pc:sldMasterMkLst>
          <pc:docMk/>
          <pc:sldMasterMk cId="1898589738" sldId="2147483663"/>
        </pc:sldMasterMkLst>
        <pc:sldLayoutChg chg="addSp modSp mod">
          <pc:chgData name="Abdullah Bajwa" userId="6aa3c350-8f74-4b1a-8820-006f719b83c8" providerId="ADAL" clId="{032AC17C-D621-413D-9013-52095A5B3C54}" dt="2021-02-04T14:58:11.039" v="28" actId="14100"/>
          <pc:sldLayoutMkLst>
            <pc:docMk/>
            <pc:sldMasterMk cId="1898589738" sldId="2147483663"/>
            <pc:sldLayoutMk cId="2838583172" sldId="2147483665"/>
          </pc:sldLayoutMkLst>
          <pc:spChg chg="mod">
            <ac:chgData name="Abdullah Bajwa" userId="6aa3c350-8f74-4b1a-8820-006f719b83c8" providerId="ADAL" clId="{032AC17C-D621-413D-9013-52095A5B3C54}" dt="2021-02-04T14:57:22.259" v="2" actId="1076"/>
            <ac:spMkLst>
              <pc:docMk/>
              <pc:sldMasterMk cId="1898589738" sldId="2147483663"/>
              <pc:sldLayoutMk cId="2838583172" sldId="2147483665"/>
              <ac:spMk id="7" creationId="{00000000-0000-0000-0000-000000000000}"/>
            </ac:spMkLst>
          </pc:spChg>
          <pc:spChg chg="mod">
            <ac:chgData name="Abdullah Bajwa" userId="6aa3c350-8f74-4b1a-8820-006f719b83c8" providerId="ADAL" clId="{032AC17C-D621-413D-9013-52095A5B3C54}" dt="2021-02-04T14:58:04.746" v="23" actId="1076"/>
            <ac:spMkLst>
              <pc:docMk/>
              <pc:sldMasterMk cId="1898589738" sldId="2147483663"/>
              <pc:sldLayoutMk cId="2838583172" sldId="2147483665"/>
              <ac:spMk id="18" creationId="{00000000-0000-0000-0000-000000000000}"/>
            </ac:spMkLst>
          </pc:spChg>
          <pc:spChg chg="mod">
            <ac:chgData name="Abdullah Bajwa" userId="6aa3c350-8f74-4b1a-8820-006f719b83c8" providerId="ADAL" clId="{032AC17C-D621-413D-9013-52095A5B3C54}" dt="2021-02-04T14:57:50.631" v="18" actId="14100"/>
            <ac:spMkLst>
              <pc:docMk/>
              <pc:sldMasterMk cId="1898589738" sldId="2147483663"/>
              <pc:sldLayoutMk cId="2838583172" sldId="2147483665"/>
              <ac:spMk id="28" creationId="{00000000-0000-0000-0000-000000000000}"/>
            </ac:spMkLst>
          </pc:spChg>
          <pc:spChg chg="mod">
            <ac:chgData name="Abdullah Bajwa" userId="6aa3c350-8f74-4b1a-8820-006f719b83c8" providerId="ADAL" clId="{032AC17C-D621-413D-9013-52095A5B3C54}" dt="2021-02-04T14:57:47.763" v="17" actId="1076"/>
            <ac:spMkLst>
              <pc:docMk/>
              <pc:sldMasterMk cId="1898589738" sldId="2147483663"/>
              <pc:sldLayoutMk cId="2838583172" sldId="2147483665"/>
              <ac:spMk id="33" creationId="{CAC1F9A1-379C-44EE-818D-7A0A5EE68F89}"/>
            </ac:spMkLst>
          </pc:spChg>
          <pc:cxnChg chg="mod">
            <ac:chgData name="Abdullah Bajwa" userId="6aa3c350-8f74-4b1a-8820-006f719b83c8" providerId="ADAL" clId="{032AC17C-D621-413D-9013-52095A5B3C54}" dt="2021-02-04T14:57:58.631" v="21" actId="1076"/>
            <ac:cxnSpMkLst>
              <pc:docMk/>
              <pc:sldMasterMk cId="1898589738" sldId="2147483663"/>
              <pc:sldLayoutMk cId="2838583172" sldId="2147483665"/>
              <ac:cxnSpMk id="10" creationId="{00000000-0000-0000-0000-000000000000}"/>
            </ac:cxnSpMkLst>
          </pc:cxnChg>
          <pc:cxnChg chg="mod">
            <ac:chgData name="Abdullah Bajwa" userId="6aa3c350-8f74-4b1a-8820-006f719b83c8" providerId="ADAL" clId="{032AC17C-D621-413D-9013-52095A5B3C54}" dt="2021-02-04T14:57:58.631" v="21" actId="1076"/>
            <ac:cxnSpMkLst>
              <pc:docMk/>
              <pc:sldMasterMk cId="1898589738" sldId="2147483663"/>
              <pc:sldLayoutMk cId="2838583172" sldId="2147483665"/>
              <ac:cxnSpMk id="19" creationId="{00000000-0000-0000-0000-000000000000}"/>
            </ac:cxnSpMkLst>
          </pc:cxnChg>
          <pc:cxnChg chg="add mod">
            <ac:chgData name="Abdullah Bajwa" userId="6aa3c350-8f74-4b1a-8820-006f719b83c8" providerId="ADAL" clId="{032AC17C-D621-413D-9013-52095A5B3C54}" dt="2021-02-04T14:58:11.039" v="28" actId="14100"/>
            <ac:cxnSpMkLst>
              <pc:docMk/>
              <pc:sldMasterMk cId="1898589738" sldId="2147483663"/>
              <pc:sldLayoutMk cId="2838583172" sldId="2147483665"/>
              <ac:cxnSpMk id="22" creationId="{45940144-B840-4897-AE9A-F9AE872AD2E9}"/>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CA3E3-1CB4-4F3C-B9FE-C04AD58A0C91}" type="datetimeFigureOut">
              <a:rPr lang="en-US" smtClean="0"/>
              <a:pPr/>
              <a:t>12/18/2023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2B1B92-E644-4F9C-B47B-81C6A7E39162}" type="slidenum">
              <a:rPr lang="en-US" smtClean="0"/>
              <a:pPr/>
              <a:t>‹#›</a:t>
            </a:fld>
            <a:endParaRPr lang="en-US"/>
          </a:p>
        </p:txBody>
      </p:sp>
    </p:spTree>
    <p:extLst>
      <p:ext uri="{BB962C8B-B14F-4D97-AF65-F5344CB8AC3E}">
        <p14:creationId xmlns:p14="http://schemas.microsoft.com/office/powerpoint/2010/main" val="167709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2781" y="2130430"/>
            <a:ext cx="5984823"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65605" y="3886200"/>
            <a:ext cx="7111999" cy="1752600"/>
          </a:xfrm>
        </p:spPr>
        <p:txBody>
          <a:bodyPr>
            <a:normAutofit/>
          </a:bodyPr>
          <a:lstStyle>
            <a:lvl1pPr marL="0" indent="0" algn="r">
              <a:buNone/>
              <a:defRPr sz="2800">
                <a:solidFill>
                  <a:srgbClr val="FFFFFF"/>
                </a:solidFill>
              </a:defRPr>
            </a:lvl1pPr>
            <a:lvl2pPr marL="457228" indent="0" algn="ctr">
              <a:buNone/>
              <a:defRPr>
                <a:solidFill>
                  <a:schemeClr val="tx1">
                    <a:tint val="75000"/>
                  </a:schemeClr>
                </a:solidFill>
              </a:defRPr>
            </a:lvl2pPr>
            <a:lvl3pPr marL="914456" indent="0" algn="ctr">
              <a:buNone/>
              <a:defRPr>
                <a:solidFill>
                  <a:schemeClr val="tx1">
                    <a:tint val="75000"/>
                  </a:schemeClr>
                </a:solidFill>
              </a:defRPr>
            </a:lvl3pPr>
            <a:lvl4pPr marL="1371686" indent="0" algn="ctr">
              <a:buNone/>
              <a:defRPr>
                <a:solidFill>
                  <a:schemeClr val="tx1">
                    <a:tint val="75000"/>
                  </a:schemeClr>
                </a:solidFill>
              </a:defRPr>
            </a:lvl4pPr>
            <a:lvl5pPr marL="1828914" indent="0" algn="ctr">
              <a:buNone/>
              <a:defRPr>
                <a:solidFill>
                  <a:schemeClr val="tx1">
                    <a:tint val="75000"/>
                  </a:schemeClr>
                </a:solidFill>
              </a:defRPr>
            </a:lvl5pPr>
            <a:lvl6pPr marL="2286143" indent="0" algn="ctr">
              <a:buNone/>
              <a:defRPr>
                <a:solidFill>
                  <a:schemeClr val="tx1">
                    <a:tint val="75000"/>
                  </a:schemeClr>
                </a:solidFill>
              </a:defRPr>
            </a:lvl6pPr>
            <a:lvl7pPr marL="2743371" indent="0" algn="ctr">
              <a:buNone/>
              <a:defRPr>
                <a:solidFill>
                  <a:schemeClr val="tx1">
                    <a:tint val="75000"/>
                  </a:schemeClr>
                </a:solidFill>
              </a:defRPr>
            </a:lvl7pPr>
            <a:lvl8pPr marL="3200600" indent="0" algn="ctr">
              <a:buNone/>
              <a:defRPr>
                <a:solidFill>
                  <a:schemeClr val="tx1">
                    <a:tint val="75000"/>
                  </a:schemeClr>
                </a:solidFill>
              </a:defRPr>
            </a:lvl8pPr>
            <a:lvl9pPr marL="365782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solidFill>
                  <a:prstClr val="black">
                    <a:tint val="75000"/>
                  </a:prstClr>
                </a:solidFill>
              </a:rPr>
              <a:pPr/>
              <a:t>12/18/2023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0256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1816586" y="127030"/>
            <a:ext cx="6733690" cy="661014"/>
          </a:xfr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defRPr lang="en-US" sz="2800">
                <a:solidFill>
                  <a:schemeClr val="tx1"/>
                </a:solidFill>
                <a:effectLst>
                  <a:outerShdw blurRad="38100" dist="38100" dir="2700000" algn="tl">
                    <a:srgbClr val="000000">
                      <a:alpha val="43137"/>
                    </a:srgbClr>
                  </a:outerShdw>
                </a:effectLst>
                <a:latin typeface="+mn-lt"/>
                <a:ea typeface="+mn-ea"/>
                <a:cs typeface="+mn-cs"/>
              </a:defRPr>
            </a:lvl1pPr>
          </a:lstStyle>
          <a:p>
            <a:pPr marL="0" lvl="0"/>
            <a:r>
              <a:rPr lang="en-US" dirty="0"/>
              <a:t>Click to edit Master title style</a:t>
            </a:r>
          </a:p>
        </p:txBody>
      </p:sp>
      <p:pic>
        <p:nvPicPr>
          <p:cNvPr id="17" name="Picture 16" descr="A picture containing graphical user interface, website&#10;&#10;Description automatically generated">
            <a:extLst>
              <a:ext uri="{FF2B5EF4-FFF2-40B4-BE49-F238E27FC236}">
                <a16:creationId xmlns:a16="http://schemas.microsoft.com/office/drawing/2014/main" id="{8A72BFCA-85AC-4D41-BA1F-3601C13E0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337" y="-7028"/>
            <a:ext cx="1651126" cy="1100751"/>
          </a:xfrm>
          <a:prstGeom prst="rect">
            <a:avLst/>
          </a:prstGeom>
        </p:spPr>
      </p:pic>
      <p:sp>
        <p:nvSpPr>
          <p:cNvPr id="24" name="TextBox 23">
            <a:extLst>
              <a:ext uri="{FF2B5EF4-FFF2-40B4-BE49-F238E27FC236}">
                <a16:creationId xmlns:a16="http://schemas.microsoft.com/office/drawing/2014/main" id="{BA5CA795-3174-406B-BB5A-0454D37DFCBD}"/>
              </a:ext>
            </a:extLst>
          </p:cNvPr>
          <p:cNvSpPr txBox="1"/>
          <p:nvPr userDrawn="1"/>
        </p:nvSpPr>
        <p:spPr>
          <a:xfrm>
            <a:off x="0" y="6457890"/>
            <a:ext cx="12191999" cy="369332"/>
          </a:xfrm>
          <a:prstGeom prst="rect">
            <a:avLst/>
          </a:prstGeom>
          <a:noFill/>
        </p:spPr>
        <p:txBody>
          <a:bodyPr wrap="square">
            <a:spAutoFit/>
          </a:bodyPr>
          <a:lstStyle/>
          <a:p>
            <a:pPr algn="ctr"/>
            <a:r>
              <a:rPr lang="en-US" sz="1800" b="1" spc="300" baseline="0" dirty="0">
                <a:solidFill>
                  <a:srgbClr val="5D2467"/>
                </a:solidFill>
                <a:latin typeface="Imprint MT Shadow" panose="04020605060303030202" pitchFamily="82" charset="0"/>
                <a:cs typeface="Arial" panose="020B0604020202020204" pitchFamily="34" charset="0"/>
              </a:rPr>
              <a:t>D</a:t>
            </a:r>
            <a:r>
              <a:rPr lang="en-US" sz="1400" spc="300" baseline="0" dirty="0">
                <a:latin typeface="Imprint MT Shadow" panose="04020605060303030202" pitchFamily="82" charset="0"/>
                <a:cs typeface="Arial" panose="020B0604020202020204" pitchFamily="34" charset="0"/>
              </a:rPr>
              <a:t>LD </a:t>
            </a:r>
            <a:r>
              <a:rPr lang="en-US" sz="1800" b="1" spc="300" baseline="0" dirty="0">
                <a:solidFill>
                  <a:srgbClr val="5D2467"/>
                </a:solidFill>
                <a:latin typeface="Imprint MT Shadow" panose="04020605060303030202" pitchFamily="82" charset="0"/>
                <a:cs typeface="Arial" panose="020B0604020202020204" pitchFamily="34" charset="0"/>
              </a:rPr>
              <a:t>P</a:t>
            </a:r>
            <a:r>
              <a:rPr lang="en-US" sz="1400" spc="300" baseline="0" dirty="0">
                <a:latin typeface="Imprint MT Shadow" panose="04020605060303030202" pitchFamily="82" charset="0"/>
                <a:cs typeface="Arial" panose="020B0604020202020204" pitchFamily="34" charset="0"/>
              </a:rPr>
              <a:t>ROJECT </a:t>
            </a:r>
            <a:r>
              <a:rPr lang="en-US" sz="1800" b="1" spc="300" baseline="0" dirty="0">
                <a:solidFill>
                  <a:srgbClr val="5D2467"/>
                </a:solidFill>
                <a:latin typeface="Imprint MT Shadow" panose="04020605060303030202" pitchFamily="82" charset="0"/>
                <a:cs typeface="Arial" panose="020B0604020202020204" pitchFamily="34" charset="0"/>
              </a:rPr>
              <a:t>E</a:t>
            </a:r>
            <a:r>
              <a:rPr lang="en-US" sz="1400" spc="300" baseline="0" dirty="0">
                <a:latin typeface="Imprint MT Shadow" panose="04020605060303030202" pitchFamily="82" charset="0"/>
                <a:cs typeface="Arial" panose="020B0604020202020204" pitchFamily="34" charset="0"/>
              </a:rPr>
              <a:t>XHIBITION AND </a:t>
            </a:r>
            <a:r>
              <a:rPr lang="en-US" sz="1800" b="1" spc="300" baseline="0" dirty="0">
                <a:solidFill>
                  <a:srgbClr val="5D2467"/>
                </a:solidFill>
                <a:latin typeface="Imprint MT Shadow" panose="04020605060303030202" pitchFamily="82" charset="0"/>
                <a:cs typeface="Arial" panose="020B0604020202020204" pitchFamily="34" charset="0"/>
              </a:rPr>
              <a:t>C</a:t>
            </a:r>
            <a:r>
              <a:rPr lang="en-US" sz="1400" spc="300" baseline="0" dirty="0">
                <a:latin typeface="Imprint MT Shadow" panose="04020605060303030202" pitchFamily="82" charset="0"/>
                <a:cs typeface="Arial" panose="020B0604020202020204" pitchFamily="34" charset="0"/>
              </a:rPr>
              <a:t>OMPETITION </a:t>
            </a:r>
            <a:r>
              <a:rPr lang="en-US" sz="1800" b="1" spc="300" baseline="0" dirty="0">
                <a:solidFill>
                  <a:srgbClr val="5D2467"/>
                </a:solidFill>
                <a:latin typeface="Imprint MT Shadow" panose="04020605060303030202" pitchFamily="82" charset="0"/>
                <a:cs typeface="Arial" panose="020B0604020202020204" pitchFamily="34" charset="0"/>
              </a:rPr>
              <a:t>( DPEC ) </a:t>
            </a:r>
            <a:r>
              <a:rPr lang="en-US" sz="1800" spc="300" baseline="0" dirty="0">
                <a:solidFill>
                  <a:srgbClr val="5D2467"/>
                </a:solidFill>
                <a:latin typeface="Imprint MT Shadow" panose="04020605060303030202" pitchFamily="82" charset="0"/>
                <a:cs typeface="Arial" panose="020B0604020202020204" pitchFamily="34" charset="0"/>
              </a:rPr>
              <a:t>2022</a:t>
            </a:r>
            <a:endParaRPr lang="en-US" sz="1400" spc="300" baseline="0" dirty="0">
              <a:solidFill>
                <a:srgbClr val="5D2467"/>
              </a:solidFill>
              <a:latin typeface="Imprint MT Shadow" panose="04020605060303030202" pitchFamily="82" charset="0"/>
              <a:cs typeface="Arial" panose="020B0604020202020204" pitchFamily="34" charset="0"/>
            </a:endParaRPr>
          </a:p>
        </p:txBody>
      </p:sp>
      <p:pic>
        <p:nvPicPr>
          <p:cNvPr id="26" name="Picture 25">
            <a:extLst>
              <a:ext uri="{FF2B5EF4-FFF2-40B4-BE49-F238E27FC236}">
                <a16:creationId xmlns:a16="http://schemas.microsoft.com/office/drawing/2014/main" id="{C6501D82-CE7F-4FC1-9F9F-B811CBBBB2E2}"/>
              </a:ext>
            </a:extLst>
          </p:cNvPr>
          <p:cNvPicPr>
            <a:picLocks noChangeAspect="1"/>
          </p:cNvPicPr>
          <p:nvPr userDrawn="1"/>
        </p:nvPicPr>
        <p:blipFill rotWithShape="1">
          <a:blip r:embed="rId3"/>
          <a:srcRect l="5612" t="11788" r="5886" b="22794"/>
          <a:stretch/>
        </p:blipFill>
        <p:spPr>
          <a:xfrm>
            <a:off x="9704322" y="36171"/>
            <a:ext cx="2411626" cy="924980"/>
          </a:xfrm>
          <a:prstGeom prst="rect">
            <a:avLst/>
          </a:prstGeom>
        </p:spPr>
      </p:pic>
    </p:spTree>
    <p:extLst>
      <p:ext uri="{BB962C8B-B14F-4D97-AF65-F5344CB8AC3E}">
        <p14:creationId xmlns:p14="http://schemas.microsoft.com/office/powerpoint/2010/main" val="28385831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900649"/>
            <a:ext cx="10972800" cy="1143000"/>
          </a:xfr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defRPr lang="en-US" sz="2800">
                <a:effectLst>
                  <a:outerShdw blurRad="38100" dist="38100" dir="2700000" algn="tl">
                    <a:srgbClr val="000000">
                      <a:alpha val="43137"/>
                    </a:srgbClr>
                  </a:outerShdw>
                </a:effectLst>
                <a:latin typeface="+mn-lt"/>
                <a:ea typeface="+mn-ea"/>
                <a:cs typeface="+mn-cs"/>
              </a:defRPr>
            </a:lvl1pPr>
          </a:lstStyle>
          <a:p>
            <a:pPr marL="0" lvl="0"/>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solidFill>
                  <a:prstClr val="black">
                    <a:tint val="75000"/>
                  </a:prstClr>
                </a:solidFill>
              </a:rPr>
              <a:pPr/>
              <a:t>12/18/2023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pic>
        <p:nvPicPr>
          <p:cNvPr id="6" name="Picture 5"/>
          <p:cNvPicPr>
            <a:picLocks noChangeAspect="1"/>
          </p:cNvPicPr>
          <p:nvPr userDrawn="1"/>
        </p:nvPicPr>
        <p:blipFill>
          <a:blip r:embed="rId2" cstate="print">
            <a:lum/>
            <a:extLst>
              <a:ext uri="{28A0092B-C50C-407E-A947-70E740481C1C}">
                <a14:useLocalDpi xmlns:a14="http://schemas.microsoft.com/office/drawing/2010/main" val="0"/>
              </a:ext>
            </a:extLst>
          </a:blip>
          <a:stretch>
            <a:fillRect/>
          </a:stretch>
        </p:blipFill>
        <p:spPr>
          <a:xfrm>
            <a:off x="8517735" y="182145"/>
            <a:ext cx="3636166" cy="641513"/>
          </a:xfrm>
          <a:prstGeom prst="rect">
            <a:avLst/>
          </a:prstGeom>
        </p:spPr>
      </p:pic>
      <p:pic>
        <p:nvPicPr>
          <p:cNvPr id="8" name="Picture 2" descr="http://www.hydrocarbonprocessing.com/media/4482/baker-hughes-ge-logo.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09464" y="26615"/>
            <a:ext cx="2206196" cy="95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714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marL="91446" lvl="0" indent="-91446"/>
            <a:r>
              <a:rPr lang="en-US"/>
              <a:t>Click to edit Master text styles</a:t>
            </a:r>
          </a:p>
          <a:p>
            <a:pPr marL="228615" lvl="1" indent="-91446"/>
            <a:r>
              <a:rPr lang="en-US"/>
              <a:t>Second level</a:t>
            </a:r>
          </a:p>
          <a:p>
            <a:pPr marL="365782" lvl="2" indent="-91446"/>
            <a:r>
              <a:rPr lang="en-US"/>
              <a:t>Third level</a:t>
            </a:r>
          </a:p>
          <a:p>
            <a:pPr marL="502952" lvl="3" indent="-91446"/>
            <a:r>
              <a:rPr lang="en-US"/>
              <a:t>Fourth level</a:t>
            </a:r>
          </a:p>
          <a:p>
            <a:pPr marL="640120" lvl="4" indent="-91446"/>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7181039F-CB0C-E14D-A7EF-3BACE2CEF4EA}" type="datetimeFigureOut">
              <a:rPr lang="en-US" smtClean="0">
                <a:solidFill>
                  <a:prstClr val="black">
                    <a:tint val="75000"/>
                  </a:prstClr>
                </a:solidFill>
              </a:rPr>
              <a:pPr defTabSz="457200"/>
              <a:t>12/18/2023</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94265A6-8BBF-864B-863C-9248948DDB5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8985897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457228" rtl="0" eaLnBrk="1" latinLnBrk="0" hangingPunct="1">
        <a:spcBef>
          <a:spcPct val="0"/>
        </a:spcBef>
        <a:buNone/>
        <a:defRPr sz="4400" kern="1200">
          <a:solidFill>
            <a:schemeClr val="tx1"/>
          </a:solidFill>
          <a:latin typeface="+mj-lt"/>
          <a:ea typeface="+mj-ea"/>
          <a:cs typeface="+mj-cs"/>
        </a:defRPr>
      </a:lvl1pPr>
    </p:titleStyle>
    <p:bodyStyle>
      <a:lvl1pPr marL="342921" indent="-342921" algn="l" defTabSz="457228" rtl="0" eaLnBrk="1" latinLnBrk="0" hangingPunct="1">
        <a:spcBef>
          <a:spcPct val="20000"/>
        </a:spcBef>
        <a:buFont typeface="Arial"/>
        <a:buChar char="•"/>
        <a:defRPr lang="en-US" sz="1401" kern="1200" smtClean="0">
          <a:solidFill>
            <a:schemeClr val="tx1"/>
          </a:solidFill>
          <a:latin typeface="+mn-lt"/>
          <a:ea typeface="+mn-ea"/>
          <a:cs typeface="+mn-cs"/>
        </a:defRPr>
      </a:lvl1pPr>
      <a:lvl2pPr marL="742996" indent="-285768" algn="l" defTabSz="457228" rtl="0" eaLnBrk="1" latinLnBrk="0" hangingPunct="1">
        <a:spcBef>
          <a:spcPct val="20000"/>
        </a:spcBef>
        <a:buFont typeface="Arial"/>
        <a:buChar char="–"/>
        <a:defRPr lang="en-US" sz="1200" kern="1200" smtClean="0">
          <a:solidFill>
            <a:schemeClr val="tx1"/>
          </a:solidFill>
          <a:latin typeface="+mn-lt"/>
          <a:ea typeface="+mn-ea"/>
          <a:cs typeface="+mn-cs"/>
        </a:defRPr>
      </a:lvl2pPr>
      <a:lvl3pPr marL="1143071" indent="-228615" algn="l" defTabSz="457228" rtl="0" eaLnBrk="1" latinLnBrk="0" hangingPunct="1">
        <a:spcBef>
          <a:spcPct val="20000"/>
        </a:spcBef>
        <a:buFont typeface="Arial"/>
        <a:buChar char="•"/>
        <a:defRPr lang="en-US" sz="1100" kern="1200" smtClean="0">
          <a:solidFill>
            <a:schemeClr val="tx1"/>
          </a:solidFill>
          <a:latin typeface="+mn-lt"/>
          <a:ea typeface="+mn-ea"/>
          <a:cs typeface="+mn-cs"/>
        </a:defRPr>
      </a:lvl3pPr>
      <a:lvl4pPr marL="1600300" indent="-228615" algn="l" defTabSz="457228" rtl="0" eaLnBrk="1" latinLnBrk="0" hangingPunct="1">
        <a:spcBef>
          <a:spcPct val="20000"/>
        </a:spcBef>
        <a:buFont typeface="Arial"/>
        <a:buChar char="–"/>
        <a:defRPr lang="en-US" sz="1050" kern="1200" smtClean="0">
          <a:solidFill>
            <a:schemeClr val="tx1"/>
          </a:solidFill>
          <a:latin typeface="+mn-lt"/>
          <a:ea typeface="+mn-ea"/>
          <a:cs typeface="+mn-cs"/>
        </a:defRPr>
      </a:lvl4pPr>
      <a:lvl5pPr marL="2057529" indent="-228615"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28" rtl="0" eaLnBrk="1" latinLnBrk="0" hangingPunct="1">
        <a:defRPr sz="1801" kern="1200">
          <a:solidFill>
            <a:schemeClr val="tx1"/>
          </a:solidFill>
          <a:latin typeface="+mn-lt"/>
          <a:ea typeface="+mn-ea"/>
          <a:cs typeface="+mn-cs"/>
        </a:defRPr>
      </a:lvl1pPr>
      <a:lvl2pPr marL="457228" algn="l" defTabSz="457228" rtl="0" eaLnBrk="1" latinLnBrk="0" hangingPunct="1">
        <a:defRPr sz="1801" kern="1200">
          <a:solidFill>
            <a:schemeClr val="tx1"/>
          </a:solidFill>
          <a:latin typeface="+mn-lt"/>
          <a:ea typeface="+mn-ea"/>
          <a:cs typeface="+mn-cs"/>
        </a:defRPr>
      </a:lvl2pPr>
      <a:lvl3pPr marL="914456" algn="l" defTabSz="457228" rtl="0" eaLnBrk="1" latinLnBrk="0" hangingPunct="1">
        <a:defRPr sz="1801" kern="1200">
          <a:solidFill>
            <a:schemeClr val="tx1"/>
          </a:solidFill>
          <a:latin typeface="+mn-lt"/>
          <a:ea typeface="+mn-ea"/>
          <a:cs typeface="+mn-cs"/>
        </a:defRPr>
      </a:lvl3pPr>
      <a:lvl4pPr marL="1371686" algn="l" defTabSz="457228" rtl="0" eaLnBrk="1" latinLnBrk="0" hangingPunct="1">
        <a:defRPr sz="1801" kern="1200">
          <a:solidFill>
            <a:schemeClr val="tx1"/>
          </a:solidFill>
          <a:latin typeface="+mn-lt"/>
          <a:ea typeface="+mn-ea"/>
          <a:cs typeface="+mn-cs"/>
        </a:defRPr>
      </a:lvl4pPr>
      <a:lvl5pPr marL="1828914" algn="l" defTabSz="457228" rtl="0" eaLnBrk="1" latinLnBrk="0" hangingPunct="1">
        <a:defRPr sz="1801" kern="1200">
          <a:solidFill>
            <a:schemeClr val="tx1"/>
          </a:solidFill>
          <a:latin typeface="+mn-lt"/>
          <a:ea typeface="+mn-ea"/>
          <a:cs typeface="+mn-cs"/>
        </a:defRPr>
      </a:lvl5pPr>
      <a:lvl6pPr marL="2286143" algn="l" defTabSz="457228" rtl="0" eaLnBrk="1" latinLnBrk="0" hangingPunct="1">
        <a:defRPr sz="1801" kern="1200">
          <a:solidFill>
            <a:schemeClr val="tx1"/>
          </a:solidFill>
          <a:latin typeface="+mn-lt"/>
          <a:ea typeface="+mn-ea"/>
          <a:cs typeface="+mn-cs"/>
        </a:defRPr>
      </a:lvl6pPr>
      <a:lvl7pPr marL="2743371" algn="l" defTabSz="457228" rtl="0" eaLnBrk="1" latinLnBrk="0" hangingPunct="1">
        <a:defRPr sz="1801" kern="1200">
          <a:solidFill>
            <a:schemeClr val="tx1"/>
          </a:solidFill>
          <a:latin typeface="+mn-lt"/>
          <a:ea typeface="+mn-ea"/>
          <a:cs typeface="+mn-cs"/>
        </a:defRPr>
      </a:lvl7pPr>
      <a:lvl8pPr marL="3200600" algn="l" defTabSz="457228" rtl="0" eaLnBrk="1" latinLnBrk="0" hangingPunct="1">
        <a:defRPr sz="1801" kern="1200">
          <a:solidFill>
            <a:schemeClr val="tx1"/>
          </a:solidFill>
          <a:latin typeface="+mn-lt"/>
          <a:ea typeface="+mn-ea"/>
          <a:cs typeface="+mn-cs"/>
        </a:defRPr>
      </a:lvl8pPr>
      <a:lvl9pPr marL="3657828" algn="l" defTabSz="45722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E2D4E96-8D29-457E-949E-9EF1839D9EB6}"/>
              </a:ext>
            </a:extLst>
          </p:cNvPr>
          <p:cNvSpPr/>
          <p:nvPr/>
        </p:nvSpPr>
        <p:spPr>
          <a:xfrm>
            <a:off x="8473937" y="4277658"/>
            <a:ext cx="3570897" cy="2170575"/>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a:solidFill>
                <a:prstClr val="white"/>
              </a:solidFill>
            </a:endParaRPr>
          </a:p>
        </p:txBody>
      </p:sp>
      <p:sp>
        <p:nvSpPr>
          <p:cNvPr id="26" name="Rectangle 25">
            <a:extLst>
              <a:ext uri="{FF2B5EF4-FFF2-40B4-BE49-F238E27FC236}">
                <a16:creationId xmlns:a16="http://schemas.microsoft.com/office/drawing/2014/main" id="{E6987556-F37F-4245-9880-95230D820A60}"/>
              </a:ext>
            </a:extLst>
          </p:cNvPr>
          <p:cNvSpPr/>
          <p:nvPr/>
        </p:nvSpPr>
        <p:spPr>
          <a:xfrm>
            <a:off x="165460" y="1005766"/>
            <a:ext cx="3857200" cy="2423234"/>
          </a:xfrm>
          <a:prstGeom prst="rect">
            <a:avLst/>
          </a:prstGeom>
          <a:solidFill>
            <a:schemeClr val="bg1"/>
          </a:solidFill>
          <a:ln w="1905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dirty="0">
              <a:solidFill>
                <a:prstClr val="white"/>
              </a:solidFill>
            </a:endParaRPr>
          </a:p>
        </p:txBody>
      </p:sp>
      <p:sp>
        <p:nvSpPr>
          <p:cNvPr id="27" name="Rectangle 26">
            <a:extLst>
              <a:ext uri="{FF2B5EF4-FFF2-40B4-BE49-F238E27FC236}">
                <a16:creationId xmlns:a16="http://schemas.microsoft.com/office/drawing/2014/main" id="{B1A40357-DDCC-4714-B465-4066B949D063}"/>
              </a:ext>
            </a:extLst>
          </p:cNvPr>
          <p:cNvSpPr/>
          <p:nvPr/>
        </p:nvSpPr>
        <p:spPr>
          <a:xfrm>
            <a:off x="4151083" y="1019487"/>
            <a:ext cx="4169687" cy="2448879"/>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a:solidFill>
                <a:prstClr val="white"/>
              </a:solidFill>
            </a:endParaRPr>
          </a:p>
        </p:txBody>
      </p:sp>
      <p:sp>
        <p:nvSpPr>
          <p:cNvPr id="28" name="Rectangle 27">
            <a:extLst>
              <a:ext uri="{FF2B5EF4-FFF2-40B4-BE49-F238E27FC236}">
                <a16:creationId xmlns:a16="http://schemas.microsoft.com/office/drawing/2014/main" id="{822D276F-3CF1-43A4-9D06-CD95F6D170D0}"/>
              </a:ext>
            </a:extLst>
          </p:cNvPr>
          <p:cNvSpPr/>
          <p:nvPr/>
        </p:nvSpPr>
        <p:spPr>
          <a:xfrm>
            <a:off x="165460" y="3575180"/>
            <a:ext cx="3869511" cy="2873053"/>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dirty="0">
              <a:solidFill>
                <a:prstClr val="white"/>
              </a:solidFill>
            </a:endParaRPr>
          </a:p>
        </p:txBody>
      </p:sp>
      <p:sp>
        <p:nvSpPr>
          <p:cNvPr id="8" name="Title 7"/>
          <p:cNvSpPr>
            <a:spLocks noGrp="1"/>
          </p:cNvSpPr>
          <p:nvPr>
            <p:ph type="title"/>
          </p:nvPr>
        </p:nvSpPr>
        <p:spPr>
          <a:xfrm>
            <a:off x="1965308" y="60277"/>
            <a:ext cx="7533021" cy="854184"/>
          </a:xfrm>
          <a:prstGeom prst="snip2DiagRect">
            <a:avLst/>
          </a:prstGeom>
          <a:noFill/>
          <a:ln w="38100">
            <a:solidFill>
              <a:srgbClr val="7030A0"/>
            </a:solidFill>
          </a:ln>
          <a:effectLst>
            <a:outerShdw blurRad="50800" dist="38100" dir="8100000" algn="tr" rotWithShape="0">
              <a:prstClr val="black">
                <a:alpha val="40000"/>
              </a:prstClr>
            </a:outerShdw>
          </a:effectLst>
        </p:spPr>
        <p:txBody>
          <a:bodyPr bIns="182880">
            <a:noAutofit/>
          </a:bodyPr>
          <a:lstStyle/>
          <a:p>
            <a:pPr>
              <a:lnSpc>
                <a:spcPct val="150000"/>
              </a:lnSpc>
            </a:pPr>
            <a:r>
              <a:rPr lang="en-US" dirty="0"/>
              <a:t>Catch Your Breath</a:t>
            </a:r>
            <a:br>
              <a:rPr lang="en-US" sz="2000" dirty="0"/>
            </a:br>
            <a:r>
              <a:rPr lang="en-US" sz="1200" dirty="0" err="1"/>
              <a:t>Yumman</a:t>
            </a:r>
            <a:r>
              <a:rPr lang="en-US" sz="1200" dirty="0"/>
              <a:t> Bashir, Rameez Wasif, Ubbad Rizvi, </a:t>
            </a:r>
            <a:r>
              <a:rPr lang="en-US" sz="1200" dirty="0" err="1"/>
              <a:t>Wasay</a:t>
            </a:r>
            <a:r>
              <a:rPr lang="en-US" sz="1200" dirty="0"/>
              <a:t> Munawar</a:t>
            </a:r>
          </a:p>
        </p:txBody>
      </p:sp>
      <p:sp>
        <p:nvSpPr>
          <p:cNvPr id="11" name="Text Placeholder 1"/>
          <p:cNvSpPr txBox="1">
            <a:spLocks/>
          </p:cNvSpPr>
          <p:nvPr/>
        </p:nvSpPr>
        <p:spPr>
          <a:xfrm>
            <a:off x="159654" y="1062232"/>
            <a:ext cx="3825057" cy="2240329"/>
          </a:xfrm>
          <a:prstGeom prst="rect">
            <a:avLst/>
          </a:prstGeom>
          <a:noFill/>
        </p:spPr>
        <p:txBody>
          <a:bodyPr vert="horz" lIns="91440" tIns="45720" rIns="91440" bIns="45720" rtlCol="0">
            <a:normAutofit/>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solidFill>
                  <a:prstClr val="black"/>
                </a:solidFill>
              </a:rPr>
              <a:t>Introduction</a:t>
            </a:r>
          </a:p>
          <a:p>
            <a:pPr marL="0" indent="0" algn="just">
              <a:buNone/>
            </a:pPr>
            <a:r>
              <a:rPr lang="en-US" sz="1200" dirty="0">
                <a:solidFill>
                  <a:prstClr val="black"/>
                </a:solidFill>
              </a:rPr>
              <a:t>This project involves creating a simplified version of Flappy Bird on an FPGA board. Players control a bird that moves horizontally and can flap upward with the space key. The goal is to navigate the bird through pipes without touching them, the ground, or the sky. The game uses keyboard input and VGA output. Additionally, the bird will be trained to play the game using Q-Learning (Reinforcement learning) and aim for high scores. It's a casual yet engaging game suitable for anyone with a competitive spirit.</a:t>
            </a:r>
            <a:endParaRPr lang="en-US" sz="1200" dirty="0">
              <a:solidFill>
                <a:prstClr val="black"/>
              </a:solidFill>
              <a:latin typeface="Arial"/>
            </a:endParaRPr>
          </a:p>
          <a:p>
            <a:pPr algn="just">
              <a:buFontTx/>
              <a:buChar char="-"/>
            </a:pPr>
            <a:endParaRPr lang="en-US" sz="1200" dirty="0">
              <a:solidFill>
                <a:prstClr val="black"/>
              </a:solidFill>
              <a:latin typeface="Arial"/>
            </a:endParaRPr>
          </a:p>
          <a:p>
            <a:pPr marL="0" indent="0">
              <a:buNone/>
            </a:pPr>
            <a:endParaRPr lang="en-US" sz="1200" dirty="0">
              <a:solidFill>
                <a:prstClr val="black"/>
              </a:solidFill>
              <a:latin typeface="Arial"/>
            </a:endParaRPr>
          </a:p>
        </p:txBody>
      </p:sp>
      <p:sp>
        <p:nvSpPr>
          <p:cNvPr id="19" name="Text Placeholder 1">
            <a:extLst>
              <a:ext uri="{FF2B5EF4-FFF2-40B4-BE49-F238E27FC236}">
                <a16:creationId xmlns:a16="http://schemas.microsoft.com/office/drawing/2014/main" id="{8DAC7191-59C4-465A-B1C2-07F9355F2B59}"/>
              </a:ext>
            </a:extLst>
          </p:cNvPr>
          <p:cNvSpPr txBox="1">
            <a:spLocks/>
          </p:cNvSpPr>
          <p:nvPr/>
        </p:nvSpPr>
        <p:spPr>
          <a:xfrm>
            <a:off x="159654" y="3575180"/>
            <a:ext cx="3825057" cy="2761158"/>
          </a:xfrm>
          <a:prstGeom prst="rect">
            <a:avLst/>
          </a:prstGeom>
          <a:noFill/>
        </p:spPr>
        <p:txBody>
          <a:bodyPr vert="horz" lIns="91440" tIns="45720" rIns="91440" bIns="45720" rtlCol="0">
            <a:normAutofit/>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solidFill>
                  <a:prstClr val="black"/>
                </a:solidFill>
              </a:rPr>
              <a:t>Top Module Details</a:t>
            </a:r>
          </a:p>
        </p:txBody>
      </p:sp>
      <p:sp>
        <p:nvSpPr>
          <p:cNvPr id="25" name="Text Placeholder 1">
            <a:extLst>
              <a:ext uri="{FF2B5EF4-FFF2-40B4-BE49-F238E27FC236}">
                <a16:creationId xmlns:a16="http://schemas.microsoft.com/office/drawing/2014/main" id="{BF435D8F-BEAC-429A-805F-B9D9C694BEDC}"/>
              </a:ext>
            </a:extLst>
          </p:cNvPr>
          <p:cNvSpPr txBox="1">
            <a:spLocks/>
          </p:cNvSpPr>
          <p:nvPr/>
        </p:nvSpPr>
        <p:spPr>
          <a:xfrm>
            <a:off x="4181418" y="1019487"/>
            <a:ext cx="4090278" cy="2545105"/>
          </a:xfrm>
          <a:prstGeom prst="rect">
            <a:avLst/>
          </a:prstGeom>
          <a:noFill/>
        </p:spPr>
        <p:txBody>
          <a:bodyPr vert="horz" lIns="91440" tIns="45720" rIns="91440" bIns="45720" rtlCol="0">
            <a:normAutofit/>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sz="1600" dirty="0">
                <a:solidFill>
                  <a:prstClr val="black"/>
                </a:solidFill>
              </a:rPr>
              <a:t>FSM State Transition Diagram</a:t>
            </a:r>
          </a:p>
          <a:p>
            <a:pPr marL="0" indent="0">
              <a:buNone/>
            </a:pPr>
            <a:endParaRPr lang="en-US" sz="1200" dirty="0">
              <a:solidFill>
                <a:prstClr val="black"/>
              </a:solidFill>
              <a:latin typeface="Arial"/>
            </a:endParaRPr>
          </a:p>
        </p:txBody>
      </p:sp>
      <p:sp>
        <p:nvSpPr>
          <p:cNvPr id="33" name="Rectangle 32">
            <a:extLst>
              <a:ext uri="{FF2B5EF4-FFF2-40B4-BE49-F238E27FC236}">
                <a16:creationId xmlns:a16="http://schemas.microsoft.com/office/drawing/2014/main" id="{8C20F0A2-F128-4473-BB8F-682D9BEA0C93}"/>
              </a:ext>
            </a:extLst>
          </p:cNvPr>
          <p:cNvSpPr/>
          <p:nvPr/>
        </p:nvSpPr>
        <p:spPr>
          <a:xfrm>
            <a:off x="4177263" y="3575180"/>
            <a:ext cx="4154382" cy="2873053"/>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a:solidFill>
                <a:prstClr val="white"/>
              </a:solidFill>
            </a:endParaRPr>
          </a:p>
        </p:txBody>
      </p:sp>
      <p:sp>
        <p:nvSpPr>
          <p:cNvPr id="34" name="Text Placeholder 1">
            <a:extLst>
              <a:ext uri="{FF2B5EF4-FFF2-40B4-BE49-F238E27FC236}">
                <a16:creationId xmlns:a16="http://schemas.microsoft.com/office/drawing/2014/main" id="{63ABA075-4549-4B82-BE39-F4EF1FB2904E}"/>
              </a:ext>
            </a:extLst>
          </p:cNvPr>
          <p:cNvSpPr txBox="1">
            <a:spLocks/>
          </p:cNvSpPr>
          <p:nvPr/>
        </p:nvSpPr>
        <p:spPr>
          <a:xfrm>
            <a:off x="4301261" y="3564591"/>
            <a:ext cx="4020215" cy="2771747"/>
          </a:xfrm>
          <a:prstGeom prst="rect">
            <a:avLst/>
          </a:prstGeom>
          <a:noFill/>
        </p:spPr>
        <p:txBody>
          <a:bodyPr vert="horz" lIns="91440" tIns="45720" rIns="91440" bIns="45720" rtlCol="0">
            <a:normAutofit/>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sz="1600" dirty="0">
                <a:solidFill>
                  <a:prstClr val="black"/>
                </a:solidFill>
              </a:rPr>
              <a:t>Results</a:t>
            </a:r>
            <a:endParaRPr sz="1800" dirty="0">
              <a:solidFill>
                <a:prstClr val="black"/>
              </a:solidFill>
            </a:endParaRPr>
          </a:p>
        </p:txBody>
      </p:sp>
      <p:sp>
        <p:nvSpPr>
          <p:cNvPr id="13" name="Rectangle 12">
            <a:extLst>
              <a:ext uri="{FF2B5EF4-FFF2-40B4-BE49-F238E27FC236}">
                <a16:creationId xmlns:a16="http://schemas.microsoft.com/office/drawing/2014/main" id="{CCA807E3-2383-45F8-B0C8-1DF9728286E8}"/>
              </a:ext>
            </a:extLst>
          </p:cNvPr>
          <p:cNvSpPr/>
          <p:nvPr/>
        </p:nvSpPr>
        <p:spPr>
          <a:xfrm>
            <a:off x="8455643" y="1002125"/>
            <a:ext cx="3570897" cy="3181255"/>
          </a:xfrm>
          <a:prstGeom prst="rect">
            <a:avLst/>
          </a:prstGeom>
          <a:solidFill>
            <a:schemeClr val="bg1"/>
          </a:solidFill>
          <a:ln w="12700">
            <a:solidFill>
              <a:srgbClr val="7030A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defTabSz="457200"/>
            <a:endParaRPr lang="en-US" sz="1801">
              <a:solidFill>
                <a:prstClr val="white"/>
              </a:solidFill>
            </a:endParaRPr>
          </a:p>
        </p:txBody>
      </p:sp>
      <p:sp>
        <p:nvSpPr>
          <p:cNvPr id="14" name="Text Placeholder 1">
            <a:extLst>
              <a:ext uri="{FF2B5EF4-FFF2-40B4-BE49-F238E27FC236}">
                <a16:creationId xmlns:a16="http://schemas.microsoft.com/office/drawing/2014/main" id="{410606F2-EBD0-4902-B622-6F2AD1754B38}"/>
              </a:ext>
            </a:extLst>
          </p:cNvPr>
          <p:cNvSpPr txBox="1">
            <a:spLocks/>
          </p:cNvSpPr>
          <p:nvPr/>
        </p:nvSpPr>
        <p:spPr>
          <a:xfrm>
            <a:off x="8579642" y="1019487"/>
            <a:ext cx="3336588" cy="3038163"/>
          </a:xfrm>
          <a:prstGeom prst="rect">
            <a:avLst/>
          </a:prstGeom>
          <a:noFill/>
        </p:spPr>
        <p:txBody>
          <a:bodyPr vert="horz" lIns="91440" tIns="45720" rIns="91440" bIns="45720" rtlCol="0">
            <a:normAutofit/>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sz="1600" dirty="0">
                <a:solidFill>
                  <a:prstClr val="black"/>
                </a:solidFill>
              </a:rPr>
              <a:t>User F</a:t>
            </a:r>
            <a:r>
              <a:rPr lang="en-US" sz="1600" dirty="0">
                <a:solidFill>
                  <a:prstClr val="black"/>
                </a:solidFill>
              </a:rPr>
              <a:t>l</a:t>
            </a:r>
            <a:r>
              <a:rPr sz="1600" dirty="0">
                <a:solidFill>
                  <a:prstClr val="black"/>
                </a:solidFill>
              </a:rPr>
              <a:t>ow Diagram</a:t>
            </a:r>
          </a:p>
        </p:txBody>
      </p:sp>
      <p:sp>
        <p:nvSpPr>
          <p:cNvPr id="21" name="Text Placeholder 1">
            <a:extLst>
              <a:ext uri="{FF2B5EF4-FFF2-40B4-BE49-F238E27FC236}">
                <a16:creationId xmlns:a16="http://schemas.microsoft.com/office/drawing/2014/main" id="{A7EEA4C8-E9E8-4C78-AB95-B4389FF43BED}"/>
              </a:ext>
            </a:extLst>
          </p:cNvPr>
          <p:cNvSpPr txBox="1">
            <a:spLocks/>
          </p:cNvSpPr>
          <p:nvPr/>
        </p:nvSpPr>
        <p:spPr>
          <a:xfrm>
            <a:off x="8591091" y="4271044"/>
            <a:ext cx="3336588" cy="2102164"/>
          </a:xfrm>
          <a:prstGeom prst="rect">
            <a:avLst/>
          </a:prstGeom>
          <a:noFill/>
        </p:spPr>
        <p:txBody>
          <a:bodyPr vert="horz" lIns="91440" tIns="45720" rIns="91440" bIns="45720" rtlCol="0">
            <a:normAutofit/>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solidFill>
                  <a:prstClr val="black"/>
                </a:solidFill>
              </a:rPr>
              <a:t>System Diagram</a:t>
            </a:r>
            <a:endParaRPr sz="1600" dirty="0">
              <a:solidFill>
                <a:prstClr val="black"/>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0030" y="1490308"/>
            <a:ext cx="3358709" cy="2567342"/>
          </a:xfrm>
          <a:prstGeom prst="rect">
            <a:avLst/>
          </a:prstGeom>
        </p:spPr>
      </p:pic>
      <p:pic>
        <p:nvPicPr>
          <p:cNvPr id="2" name="Picture 1"/>
          <p:cNvPicPr>
            <a:picLocks noChangeAspect="1"/>
          </p:cNvPicPr>
          <p:nvPr/>
        </p:nvPicPr>
        <p:blipFill>
          <a:blip r:embed="rId3"/>
          <a:stretch>
            <a:fillRect/>
          </a:stretch>
        </p:blipFill>
        <p:spPr>
          <a:xfrm>
            <a:off x="4684299" y="1353010"/>
            <a:ext cx="3041100" cy="2075990"/>
          </a:xfrm>
          <a:prstGeom prst="rect">
            <a:avLst/>
          </a:prstGeom>
        </p:spPr>
      </p:pic>
      <p:pic>
        <p:nvPicPr>
          <p:cNvPr id="5" name="Picture 4">
            <a:extLst>
              <a:ext uri="{FF2B5EF4-FFF2-40B4-BE49-F238E27FC236}">
                <a16:creationId xmlns:a16="http://schemas.microsoft.com/office/drawing/2014/main" id="{0539FA5F-F56C-0BD7-F89F-B5DED56E32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203" y="3888336"/>
            <a:ext cx="3512063" cy="2544227"/>
          </a:xfrm>
          <a:prstGeom prst="rect">
            <a:avLst/>
          </a:prstGeom>
        </p:spPr>
      </p:pic>
      <p:pic>
        <p:nvPicPr>
          <p:cNvPr id="12" name="Picture 11">
            <a:extLst>
              <a:ext uri="{FF2B5EF4-FFF2-40B4-BE49-F238E27FC236}">
                <a16:creationId xmlns:a16="http://schemas.microsoft.com/office/drawing/2014/main" id="{4E3D5E6A-1BC9-3374-3810-07066210FC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1110" y="4583581"/>
            <a:ext cx="2856548" cy="1789627"/>
          </a:xfrm>
          <a:prstGeom prst="rect">
            <a:avLst/>
          </a:prstGeom>
        </p:spPr>
      </p:pic>
      <p:pic>
        <p:nvPicPr>
          <p:cNvPr id="16" name="Picture 15">
            <a:extLst>
              <a:ext uri="{FF2B5EF4-FFF2-40B4-BE49-F238E27FC236}">
                <a16:creationId xmlns:a16="http://schemas.microsoft.com/office/drawing/2014/main" id="{E514AD09-ECE4-E90C-0B7B-B5249BF001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889" y="3878213"/>
            <a:ext cx="3740821" cy="2554350"/>
          </a:xfrm>
          <a:prstGeom prst="rect">
            <a:avLst/>
          </a:prstGeom>
        </p:spPr>
      </p:pic>
    </p:spTree>
    <p:extLst>
      <p:ext uri="{BB962C8B-B14F-4D97-AF65-F5344CB8AC3E}">
        <p14:creationId xmlns:p14="http://schemas.microsoft.com/office/powerpoint/2010/main" val="349660315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18762</TotalTime>
  <Words>128</Words>
  <Application>Microsoft Office PowerPoint</Application>
  <PresentationFormat>Widescreen</PresentationFormat>
  <Paragraphs>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Imprint MT Shadow</vt:lpstr>
      <vt:lpstr>1_Office Theme</vt:lpstr>
      <vt:lpstr>Catch Your Breath Yumman Bashir, Rameez Wasif, Ubbad Rizvi, Wasay Munawar</vt:lpstr>
    </vt:vector>
  </TitlesOfParts>
  <Company>Mechanical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AERL</dc:creator>
  <cp:lastModifiedBy>Ubbad Raza</cp:lastModifiedBy>
  <cp:revision>733</cp:revision>
  <dcterms:created xsi:type="dcterms:W3CDTF">2014-09-19T15:55:29Z</dcterms:created>
  <dcterms:modified xsi:type="dcterms:W3CDTF">2023-12-18T08:29:34Z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LastKnownPath">
    <vt:lpwstr>\\coe-fs.engr.tamu.edu\Research\MEEN\Jacobs_Timothy\Shared\Group Meetings\2019 05 10 GE Lab Visit\2019 05 10 GE Texas A&amp;M Visit rev 2.pptx</vt:lpwstr>
  </property>
</Properties>
</file>